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4" r:id="rId8"/>
    <p:sldId id="263" r:id="rId9"/>
    <p:sldId id="266" r:id="rId10"/>
    <p:sldId id="265" r:id="rId11"/>
    <p:sldId id="271" r:id="rId12"/>
    <p:sldId id="27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LaValle</a:t>
            </a:r>
            <a:r>
              <a:rPr lang="en-US" sz="3600" dirty="0"/>
              <a:t>, Steven M. "Rapidly-Exploring Random Trees A </a:t>
            </a:r>
            <a:r>
              <a:rPr lang="en-US" sz="3600" dirty="0" err="1"/>
              <a:t>Цew</a:t>
            </a:r>
            <a:r>
              <a:rPr lang="en-US" sz="3600" dirty="0"/>
              <a:t> Tool for Path Planning." (1998)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RRT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9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6472514" cy="47519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0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applicable for this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6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Experimental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applicable for this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3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Videos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Continuous</a:t>
            </a:r>
          </a:p>
          <a:p>
            <a:r>
              <a:rPr lang="en-US" dirty="0" smtClean="0"/>
              <a:t>High dimensionality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not guaranteed</a:t>
            </a:r>
          </a:p>
          <a:p>
            <a:r>
              <a:rPr lang="en-US" dirty="0" smtClean="0"/>
              <a:t>Solution not necessarily 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7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solve complex navigation problems in continuous space?</a:t>
            </a:r>
          </a:p>
          <a:p>
            <a:r>
              <a:rPr lang="en-US" dirty="0" smtClean="0"/>
              <a:t>Complex:</a:t>
            </a:r>
          </a:p>
          <a:p>
            <a:pPr lvl="1"/>
            <a:r>
              <a:rPr lang="en-US" dirty="0" smtClean="0"/>
              <a:t>Many dimensions: X, Y, Z, theta</a:t>
            </a:r>
          </a:p>
          <a:p>
            <a:r>
              <a:rPr lang="en-US" dirty="0" smtClean="0"/>
              <a:t>Continuous:</a:t>
            </a:r>
          </a:p>
          <a:p>
            <a:pPr lvl="1"/>
            <a:r>
              <a:rPr lang="en-US" dirty="0" smtClean="0"/>
              <a:t>Avoid discretization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with 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solutions, e.g., A-star in grid world</a:t>
            </a:r>
          </a:p>
          <a:p>
            <a:pPr lvl="1"/>
            <a:r>
              <a:rPr lang="en-US" dirty="0" smtClean="0"/>
              <a:t>Coarse grids don’t allow optimal plans</a:t>
            </a:r>
          </a:p>
          <a:p>
            <a:pPr lvl="1"/>
            <a:r>
              <a:rPr lang="en-US" dirty="0" smtClean="0"/>
              <a:t>Fine grids become complex</a:t>
            </a:r>
          </a:p>
          <a:p>
            <a:r>
              <a:rPr lang="en-US" dirty="0" smtClean="0"/>
              <a:t>Most previous solutions don’t do well in high dimensional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4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grow a tree in continuous space</a:t>
            </a:r>
          </a:p>
          <a:p>
            <a:r>
              <a:rPr lang="en-US" dirty="0" smtClean="0"/>
              <a:t>Root of the tree is starting location</a:t>
            </a:r>
          </a:p>
          <a:p>
            <a:r>
              <a:rPr lang="en-US" dirty="0" smtClean="0"/>
              <a:t>When tree touches goal region we have a solution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3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6472514" cy="47519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</a:p>
          <a:p>
            <a:pPr lvl="1"/>
            <a:endParaRPr lang="en-US" dirty="0"/>
          </a:p>
        </p:txBody>
      </p:sp>
      <p:pic>
        <p:nvPicPr>
          <p:cNvPr id="4" name="Picture 3" descr="r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3" y="875953"/>
            <a:ext cx="6669597" cy="42593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8955" y="2438076"/>
            <a:ext cx="175179" cy="1897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3791" y="2127141"/>
            <a:ext cx="63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Improvement: Biases</a:t>
            </a:r>
          </a:p>
          <a:p>
            <a:pPr lvl="1"/>
            <a:r>
              <a:rPr lang="en-US" dirty="0" smtClean="0"/>
              <a:t>Bias towards open spaces</a:t>
            </a:r>
          </a:p>
          <a:p>
            <a:pPr lvl="1"/>
            <a:r>
              <a:rPr lang="en-US" dirty="0" smtClean="0"/>
              <a:t>Bias towards goal</a:t>
            </a:r>
          </a:p>
          <a:p>
            <a:pPr lvl="2"/>
            <a:r>
              <a:rPr lang="en-US" dirty="0"/>
              <a:t>– When generating a random sample, with some probability pick the goal instead of a random node when expanding</a:t>
            </a:r>
          </a:p>
          <a:p>
            <a:pPr lvl="2"/>
            <a:r>
              <a:rPr lang="en-US" dirty="0"/>
              <a:t>– </a:t>
            </a:r>
            <a:r>
              <a:rPr lang="en-US" dirty="0" smtClean="0"/>
              <a:t>This introduces another parameter</a:t>
            </a:r>
            <a:endParaRPr lang="en-US" dirty="0"/>
          </a:p>
          <a:p>
            <a:pPr lvl="2"/>
            <a:r>
              <a:rPr lang="en-US" dirty="0"/>
              <a:t>– </a:t>
            </a:r>
            <a:r>
              <a:rPr lang="en-US" dirty="0" err="1" smtClean="0"/>
              <a:t>James’experience</a:t>
            </a:r>
            <a:r>
              <a:rPr lang="en-US" dirty="0" smtClean="0"/>
              <a:t> is that 5</a:t>
            </a:r>
            <a:r>
              <a:rPr lang="en-US" dirty="0"/>
              <a:t>-10</a:t>
            </a:r>
            <a:r>
              <a:rPr lang="en-US" dirty="0" smtClean="0"/>
              <a:t>% is the right choice</a:t>
            </a:r>
          </a:p>
          <a:p>
            <a:r>
              <a:rPr lang="en-US" dirty="0" smtClean="0"/>
              <a:t>Provides faster convergence, better path 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0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+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</a:p>
          <a:p>
            <a:pPr lvl="1"/>
            <a:endParaRPr lang="en-US" dirty="0"/>
          </a:p>
        </p:txBody>
      </p:sp>
      <p:pic>
        <p:nvPicPr>
          <p:cNvPr id="4" name="Picture 3" descr="r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3" y="875953"/>
            <a:ext cx="6669597" cy="42593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8955" y="2438076"/>
            <a:ext cx="175179" cy="1897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3791" y="2127141"/>
            <a:ext cx="63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cxnSp>
        <p:nvCxnSpPr>
          <p:cNvPr id="8" name="Straight Connector 7"/>
          <p:cNvCxnSpPr>
            <a:endCxn id="5" idx="3"/>
          </p:cNvCxnSpPr>
          <p:nvPr/>
        </p:nvCxnSpPr>
        <p:spPr>
          <a:xfrm flipV="1">
            <a:off x="3751759" y="2600072"/>
            <a:ext cx="1762850" cy="1137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66928" y="3291241"/>
            <a:ext cx="175179" cy="1897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1759" y="2600072"/>
            <a:ext cx="1762850" cy="1137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rr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1"/>
            <a:ext cx="741504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1410</TotalTime>
  <Words>211</Words>
  <Application>Microsoft Macintosh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LaValle, Steven M. "Rapidly-Exploring Random Trees A Цew Tool for Path Planning." (1998)</vt:lpstr>
      <vt:lpstr>Problem Statement</vt:lpstr>
      <vt:lpstr>Difficulties with other approaches</vt:lpstr>
      <vt:lpstr>Solution</vt:lpstr>
      <vt:lpstr>Solution</vt:lpstr>
      <vt:lpstr>Solution</vt:lpstr>
      <vt:lpstr>Solution</vt:lpstr>
      <vt:lpstr>Solution: + Bias</vt:lpstr>
      <vt:lpstr>Challenge</vt:lpstr>
      <vt:lpstr>Solution</vt:lpstr>
      <vt:lpstr>Experimental Methodology</vt:lpstr>
      <vt:lpstr>Experimental Results</vt:lpstr>
      <vt:lpstr>Example Videos</vt:lpstr>
      <vt:lpstr>Strengths</vt:lpstr>
      <vt:lpstr>Weaknesses</vt:lpstr>
      <vt:lpstr>Questions?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LaValle, Steven M. "Rapidly-Exploring Random Trees A Цew Tool for Path Planning." (1998)</dc:title>
  <dc:creator>Tucker Balch</dc:creator>
  <cp:lastModifiedBy>Tucker Balch</cp:lastModifiedBy>
  <cp:revision>4</cp:revision>
  <dcterms:created xsi:type="dcterms:W3CDTF">2015-02-10T16:24:45Z</dcterms:created>
  <dcterms:modified xsi:type="dcterms:W3CDTF">2015-02-11T15:55:11Z</dcterms:modified>
</cp:coreProperties>
</file>